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089390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3DAAD32A-B235-47CC-947B-6AAE9A13A5A2}" type="datetimeFigureOut">
              <a:rPr lang="ru-KZ" smtClean="0"/>
              <a:t>11.01.2022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9592" y="3226820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endParaRPr lang="ru-KZ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B1E21911-D94F-4129-A369-560FC15480D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146807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6674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AD32A-B235-47CC-947B-6AAE9A13A5A2}" type="datetimeFigureOut">
              <a:rPr lang="ru-KZ" smtClean="0"/>
              <a:t>11.01.2022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21911-D94F-4129-A369-560FC15480D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170651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AD32A-B235-47CC-947B-6AAE9A13A5A2}" type="datetimeFigureOut">
              <a:rPr lang="ru-KZ" smtClean="0"/>
              <a:t>11.01.2022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21911-D94F-4129-A369-560FC15480D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1509171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3" name="TextBox 12"/>
          <p:cNvSpPr txBox="1"/>
          <p:nvPr/>
        </p:nvSpPr>
        <p:spPr>
          <a:xfrm>
            <a:off x="9719438" y="2631815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8295" y="591093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0517"/>
            <a:ext cx="8453906" cy="2698249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AD32A-B235-47CC-947B-6AAE9A13A5A2}" type="datetimeFigureOut">
              <a:rPr lang="ru-KZ" smtClean="0"/>
              <a:t>11.01.2022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32" name="Rectangle 3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21911-D94F-4129-A369-560FC15480D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8616763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33068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AD32A-B235-47CC-947B-6AAE9A13A5A2}" type="datetimeFigureOut">
              <a:rPr lang="ru-KZ" smtClean="0"/>
              <a:t>11.01.2022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21911-D94F-4129-A369-560FC15480D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8045654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72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93561"/>
            <a:ext cx="3129168" cy="28334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2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93561"/>
            <a:ext cx="3145380" cy="28334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617299"/>
            <a:ext cx="3161029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93561"/>
            <a:ext cx="3164719" cy="28334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AD32A-B235-47CC-947B-6AAE9A13A5A2}" type="datetimeFigureOut">
              <a:rPr lang="ru-KZ" smtClean="0"/>
              <a:t>11.01.2022</a:t>
            </a:fld>
            <a:endParaRPr lang="ru-K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21911-D94F-4129-A369-560FC15480D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8642353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2" y="4532845"/>
            <a:ext cx="30504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50437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537" y="4532846"/>
            <a:ext cx="3046766" cy="651156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1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84002"/>
            <a:ext cx="3050438" cy="84305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7"/>
            <a:ext cx="3050438" cy="65115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84001"/>
            <a:ext cx="3050437" cy="84305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8153" y="2603500"/>
            <a:ext cx="0" cy="351759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1905" y="2603500"/>
            <a:ext cx="0" cy="34925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AD32A-B235-47CC-947B-6AAE9A13A5A2}" type="datetimeFigureOut">
              <a:rPr lang="ru-KZ" smtClean="0"/>
              <a:t>11.01.2022</a:t>
            </a:fld>
            <a:endParaRPr lang="ru-K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21911-D94F-4129-A369-560FC15480D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8008991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73668"/>
            <a:ext cx="8825660" cy="70696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AD32A-B235-47CC-947B-6AAE9A13A5A2}" type="datetimeFigureOut">
              <a:rPr lang="ru-KZ" smtClean="0"/>
              <a:t>11.01.2022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21911-D94F-4129-A369-560FC15480D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1724662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8"/>
            <a:ext cx="1413933" cy="4748589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8"/>
            <a:ext cx="6247546" cy="474859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AD32A-B235-47CC-947B-6AAE9A13A5A2}" type="datetimeFigureOut">
              <a:rPr lang="ru-KZ" smtClean="0"/>
              <a:t>11.01.2022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21911-D94F-4129-A369-560FC15480D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175205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AD32A-B235-47CC-947B-6AAE9A13A5A2}" type="datetimeFigureOut">
              <a:rPr lang="ru-KZ" smtClean="0"/>
              <a:t>11.01.2022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21911-D94F-4129-A369-560FC15480D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130624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5"/>
            <a:ext cx="4351023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8" y="2677644"/>
            <a:ext cx="3755379" cy="2283823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AD32A-B235-47CC-947B-6AAE9A13A5A2}" type="datetimeFigureOut">
              <a:rPr lang="ru-KZ" smtClean="0"/>
              <a:t>11.01.2022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21911-D94F-4129-A369-560FC15480D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98657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AD32A-B235-47CC-947B-6AAE9A13A5A2}" type="datetimeFigureOut">
              <a:rPr lang="ru-KZ" smtClean="0"/>
              <a:t>11.01.2022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21911-D94F-4129-A369-560FC15480D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718561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0" y="3179762"/>
            <a:ext cx="4825159" cy="2840039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AD32A-B235-47CC-947B-6AAE9A13A5A2}" type="datetimeFigureOut">
              <a:rPr lang="ru-KZ" smtClean="0"/>
              <a:t>11.01.2022</a:t>
            </a:fld>
            <a:endParaRPr lang="ru-K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21911-D94F-4129-A369-560FC15480D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664577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AD32A-B235-47CC-947B-6AAE9A13A5A2}" type="datetimeFigureOut">
              <a:rPr lang="ru-KZ" smtClean="0"/>
              <a:t>11.01.2022</a:t>
            </a:fld>
            <a:endParaRPr lang="ru-K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21911-D94F-4129-A369-560FC15480D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8690318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AD32A-B235-47CC-947B-6AAE9A13A5A2}" type="datetimeFigureOut">
              <a:rPr lang="ru-KZ" smtClean="0"/>
              <a:t>11.01.2022</a:t>
            </a:fld>
            <a:endParaRPr lang="ru-K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21911-D94F-4129-A369-560FC15480D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3593017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9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2895600"/>
            <a:ext cx="2793158" cy="312927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AD32A-B235-47CC-947B-6AAE9A13A5A2}" type="datetimeFigureOut">
              <a:rPr lang="ru-KZ" smtClean="0"/>
              <a:t>11.01.2022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21911-D94F-4129-A369-560FC15480D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788843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60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AD32A-B235-47CC-947B-6AAE9A13A5A2}" type="datetimeFigureOut">
              <a:rPr lang="ru-KZ" smtClean="0"/>
              <a:t>11.01.2022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21911-D94F-4129-A369-560FC15480D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847814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26" name="Rectangle 2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0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3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2603500"/>
            <a:ext cx="8761412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06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3DAAD32A-B235-47CC-947B-6AAE9A13A5A2}" type="datetimeFigureOut">
              <a:rPr lang="ru-KZ" smtClean="0"/>
              <a:t>11.01.2022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 b="1" i="0">
                <a:solidFill>
                  <a:schemeClr val="accent1"/>
                </a:solidFill>
                <a:latin typeface="+mn-lt"/>
              </a:defRPr>
            </a:lvl1pPr>
          </a:lstStyle>
          <a:p>
            <a:endParaRPr lang="ru-KZ"/>
          </a:p>
        </p:txBody>
      </p:sp>
      <p:sp>
        <p:nvSpPr>
          <p:cNvPr id="22" name="Rectangle 2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B1E21911-D94F-4129-A369-560FC15480D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115244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  <p:sldLayoutId id="214748374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C70B65-ED7D-4A43-B215-53C8A4C12F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38867" y="2444966"/>
            <a:ext cx="8750872" cy="1781802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Introduction to networking</a:t>
            </a:r>
            <a:endParaRPr lang="ru-KZ" dirty="0">
              <a:solidFill>
                <a:srgbClr val="FFC000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3C0F8B8-DB14-4437-B7AE-A706FFE17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64081" y="4895914"/>
            <a:ext cx="8825658" cy="861420"/>
          </a:xfrm>
        </p:spPr>
        <p:txBody>
          <a:bodyPr/>
          <a:lstStyle/>
          <a:p>
            <a:pPr algn="r"/>
            <a:r>
              <a:rPr lang="en-US" dirty="0"/>
              <a:t>The lecture 1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25450281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A709FA-FA80-4BBC-8BE4-D497B4AC35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Host Communications Terminology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7621C38-48AD-457A-B080-5B35F6A148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338" y="2122147"/>
            <a:ext cx="9529323" cy="4541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4520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D854ED-A11A-482E-A53C-594D91A18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3" y="1016001"/>
            <a:ext cx="8761413" cy="706964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The Upper OSI Layers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7F18BA93-B2A1-4091-A354-FB3A612163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03925" y="2641698"/>
            <a:ext cx="10584150" cy="3073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3542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43A611-BE06-4895-B8B9-5A5147332B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Layer 7 – The Application Layer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BC33A2DE-BAD9-4BB8-8784-FE9D9E5148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91633" y="2503986"/>
            <a:ext cx="10376912" cy="3439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9343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4F7A70-C0B2-4651-9F79-A0E7983105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Layer 6 – The Presentation Layer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BBEEFD8D-563C-4E43-B47B-01A4F562C5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9029" y="2745658"/>
            <a:ext cx="10513942" cy="2376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3609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46DB19-386B-4758-AE9F-B91D944274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Layer 5 – The Session Layer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93AB5513-B456-4405-8CB0-D1DD7467E1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54953" y="2520992"/>
            <a:ext cx="9656756" cy="3219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4071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07A715-9BBB-4B46-92C2-DFF1DFED30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The Lower OSI Layers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B36EE688-6D02-419C-9B77-A863DB437D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0793" y="2826395"/>
            <a:ext cx="10810413" cy="2516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2906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FF323B-ABFC-4383-91C8-CA8C422A34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Layer 4 – The Transport Layer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ED7CBE9F-8534-42B9-B45A-759A8941A6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34180" y="2689767"/>
            <a:ext cx="9923640" cy="3194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1921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1B5EC6-6A5C-4B9A-B813-B175C976A6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Layer 3 – The Network Layer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45483D32-51DF-44D6-818D-088C74E123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42170" y="2449502"/>
            <a:ext cx="9707659" cy="3544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2176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5774ED-23AC-4295-96CC-43FC41A7F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Layer 2 – The Data-Link Layer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572DFB31-DB1B-4628-84B0-5D98557AC5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65278" y="2569633"/>
            <a:ext cx="8651088" cy="341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4996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37018F-513A-4A5E-9F02-57EAFA38FC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Layer 1 – The Physical Layer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779A4A18-A3B3-4B8D-9095-AFDBB8DE64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26004" y="2638397"/>
            <a:ext cx="10139992" cy="3245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8933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30542E-EE69-4D51-893E-AC5B0C0AF1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5292" y="965202"/>
            <a:ext cx="8761413" cy="706964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Basic introduction to networking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5AE35C0-5086-420C-B014-A4B3DB3FCF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5233" y="2292079"/>
            <a:ext cx="8881533" cy="432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0918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AF4A91-95C7-410A-97F6-A1953FF2F3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Network characteristics</a:t>
            </a:r>
            <a:endParaRPr lang="ru-KZ" dirty="0">
              <a:solidFill>
                <a:srgbClr val="92D05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9F3DB60-7553-4345-B152-79858093A4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5022" y="2374899"/>
            <a:ext cx="9174378" cy="3831167"/>
          </a:xfrm>
        </p:spPr>
        <p:txBody>
          <a:bodyPr/>
          <a:lstStyle/>
          <a:p>
            <a:r>
              <a:rPr lang="en-US" dirty="0"/>
              <a:t>Topology</a:t>
            </a:r>
          </a:p>
          <a:p>
            <a:r>
              <a:rPr lang="en-US" dirty="0"/>
              <a:t>Speed</a:t>
            </a:r>
          </a:p>
          <a:p>
            <a:r>
              <a:rPr lang="en-US" dirty="0"/>
              <a:t>Cost</a:t>
            </a:r>
          </a:p>
          <a:p>
            <a:r>
              <a:rPr lang="en-US" dirty="0"/>
              <a:t>Security</a:t>
            </a:r>
          </a:p>
          <a:p>
            <a:r>
              <a:rPr lang="en-US" dirty="0"/>
              <a:t>Availability</a:t>
            </a:r>
          </a:p>
          <a:p>
            <a:r>
              <a:rPr lang="en-US" dirty="0"/>
              <a:t>Scalability</a:t>
            </a:r>
          </a:p>
          <a:p>
            <a:r>
              <a:rPr lang="en-US" dirty="0"/>
              <a:t>Reliability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25788585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1DEC1C-BF45-40AD-93BC-8DAA9B2E24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2687" y="838200"/>
            <a:ext cx="8761413" cy="702733"/>
          </a:xfrm>
        </p:spPr>
        <p:txBody>
          <a:bodyPr/>
          <a:lstStyle/>
          <a:p>
            <a:pPr algn="ctr"/>
            <a:br>
              <a:rPr lang="ru-KZ" dirty="0"/>
            </a:br>
            <a:r>
              <a:rPr lang="en-US" dirty="0">
                <a:solidFill>
                  <a:srgbClr val="92D050"/>
                </a:solidFill>
              </a:rPr>
              <a:t>The OSI Open Systems Interconnect Model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20FDC287-04D6-4250-B3C4-1F4DA3A999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30689" y="2532091"/>
            <a:ext cx="10130622" cy="2979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2207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211184-01AD-46A6-B043-3B4CE8FC65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0756" y="990601"/>
            <a:ext cx="8761413" cy="584199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OSI Reference Model -Encapsulation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E4879A1-8557-4D22-99C0-01DA676DC6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6069" y="2315632"/>
            <a:ext cx="8530789" cy="454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2672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5BB5CB-EB33-4964-AC43-D30E83CB23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486" y="982135"/>
            <a:ext cx="8761413" cy="706964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OSI Model Benefits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B5D318A8-8C5E-4B4C-A644-B8AA700A5D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4519" y="2357275"/>
            <a:ext cx="10002961" cy="3882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6072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9564E6-747B-418C-847D-28AC517BF3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7637" y="973668"/>
            <a:ext cx="8353114" cy="706964"/>
          </a:xfrm>
        </p:spPr>
        <p:txBody>
          <a:bodyPr/>
          <a:lstStyle/>
          <a:p>
            <a:pPr algn="ctr"/>
            <a:br>
              <a:rPr lang="ru-KZ" dirty="0"/>
            </a:br>
            <a:r>
              <a:rPr lang="en-US" dirty="0">
                <a:solidFill>
                  <a:srgbClr val="92D050"/>
                </a:solidFill>
              </a:rPr>
              <a:t>The OSI Open Systems Interconnect Model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2CD67A30-4DC8-4127-AD40-6D4F8038A7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4521" y="2615744"/>
            <a:ext cx="10402957" cy="308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6668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26AE8D-4E73-4691-9EEC-FD3784F63F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 </a:t>
            </a:r>
            <a:r>
              <a:rPr lang="en-US" dirty="0">
                <a:solidFill>
                  <a:srgbClr val="92D050"/>
                </a:solidFill>
              </a:rPr>
              <a:t>The TCP/IP Suite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2632AE0D-9F7D-498A-AE73-8691A83BD9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32203" y="2438146"/>
            <a:ext cx="10127593" cy="3607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6914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6735A9-8010-4E96-9BFB-A96C766723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ru-KZ" dirty="0"/>
            </a:br>
            <a:r>
              <a:rPr lang="en-US" dirty="0">
                <a:solidFill>
                  <a:srgbClr val="92D050"/>
                </a:solidFill>
              </a:rPr>
              <a:t>Comparing the OSI Model with the TCP/IP Stack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8C92EAB-5179-4771-83C0-CC04261687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5293" y="2356138"/>
            <a:ext cx="8761413" cy="4501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21862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вет директоров">
  <a:themeElements>
    <a:clrScheme name="Совет директоров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Совет директоров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вет директоров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A3AB87EF-B655-4FFF-8D05-F333AD7F278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129</TotalTime>
  <Words>86</Words>
  <Application>Microsoft Office PowerPoint</Application>
  <PresentationFormat>Широкоэкранный</PresentationFormat>
  <Paragraphs>27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Century Gothic</vt:lpstr>
      <vt:lpstr>Wingdings 3</vt:lpstr>
      <vt:lpstr>Совет директоров</vt:lpstr>
      <vt:lpstr>Introduction to networking</vt:lpstr>
      <vt:lpstr>Basic introduction to networking</vt:lpstr>
      <vt:lpstr>Network characteristics</vt:lpstr>
      <vt:lpstr> The OSI Open Systems Interconnect Model</vt:lpstr>
      <vt:lpstr>OSI Reference Model -Encapsulation</vt:lpstr>
      <vt:lpstr>OSI Model Benefits</vt:lpstr>
      <vt:lpstr> The OSI Open Systems Interconnect Model</vt:lpstr>
      <vt:lpstr> The TCP/IP Suite</vt:lpstr>
      <vt:lpstr> Comparing the OSI Model with the TCP/IP Stack</vt:lpstr>
      <vt:lpstr>Host Communications Terminology</vt:lpstr>
      <vt:lpstr>The Upper OSI Layers</vt:lpstr>
      <vt:lpstr>Layer 7 – The Application Layer</vt:lpstr>
      <vt:lpstr>Layer 6 – The Presentation Layer</vt:lpstr>
      <vt:lpstr>Layer 5 – The Session Layer</vt:lpstr>
      <vt:lpstr>The Lower OSI Layers</vt:lpstr>
      <vt:lpstr>Layer 4 – The Transport Layer</vt:lpstr>
      <vt:lpstr>Layer 3 – The Network Layer</vt:lpstr>
      <vt:lpstr>Layer 2 – The Data-Link Layer</vt:lpstr>
      <vt:lpstr>Layer 1 – The Physical Layer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networking</dc:title>
  <dc:creator>Владислав Карюкин</dc:creator>
  <cp:lastModifiedBy>Владислав Карюкин</cp:lastModifiedBy>
  <cp:revision>8</cp:revision>
  <dcterms:created xsi:type="dcterms:W3CDTF">2022-01-11T10:13:03Z</dcterms:created>
  <dcterms:modified xsi:type="dcterms:W3CDTF">2022-01-11T12:22:44Z</dcterms:modified>
</cp:coreProperties>
</file>